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21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05D1F-926A-EF4D-AA85-FDA0496F3B28}" type="datetimeFigureOut">
              <a:rPr lang="en-US" smtClean="0"/>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CD8E9-68E1-104A-B462-4C0DB4A17FBB}" type="slidenum">
              <a:rPr lang="en-US" smtClean="0"/>
              <a:t>‹#›</a:t>
            </a:fld>
            <a:endParaRPr lang="en-US"/>
          </a:p>
        </p:txBody>
      </p:sp>
    </p:spTree>
    <p:extLst>
      <p:ext uri="{BB962C8B-B14F-4D97-AF65-F5344CB8AC3E}">
        <p14:creationId xmlns:p14="http://schemas.microsoft.com/office/powerpoint/2010/main" val="4006249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remember what type of work the Ancient Greeks did?</a:t>
            </a:r>
            <a:endParaRPr lang="en-US" dirty="0"/>
          </a:p>
        </p:txBody>
      </p:sp>
      <p:sp>
        <p:nvSpPr>
          <p:cNvPr id="4" name="Slide Number Placeholder 3"/>
          <p:cNvSpPr>
            <a:spLocks noGrp="1"/>
          </p:cNvSpPr>
          <p:nvPr>
            <p:ph type="sldNum" sz="quarter" idx="10"/>
          </p:nvPr>
        </p:nvSpPr>
        <p:spPr/>
        <p:txBody>
          <a:bodyPr/>
          <a:lstStyle/>
          <a:p>
            <a:fld id="{B26CD8E9-68E1-104A-B462-4C0DB4A17FBB}" type="slidenum">
              <a:rPr lang="en-US" smtClean="0"/>
              <a:t>2</a:t>
            </a:fld>
            <a:endParaRPr lang="en-US"/>
          </a:p>
        </p:txBody>
      </p:sp>
    </p:spTree>
    <p:extLst>
      <p:ext uri="{BB962C8B-B14F-4D97-AF65-F5344CB8AC3E}">
        <p14:creationId xmlns:p14="http://schemas.microsoft.com/office/powerpoint/2010/main" val="122289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to ask: What does it mean to be a farmer?</a:t>
            </a:r>
            <a:r>
              <a:rPr lang="en-US" baseline="0" dirty="0" smtClean="0"/>
              <a:t> What types of things do you think the Ancient Romans farmed? What do farms normally look like? Are farms usually flat or hilly? Do you think you’d have trouble farming on the hillsides like the Ancient Romans did? The Ancient Romans had limited rich soil and had to learn to adapt to their environment by farming on the hillsides around Rome. </a:t>
            </a:r>
            <a:endParaRPr lang="en-US" dirty="0"/>
          </a:p>
        </p:txBody>
      </p:sp>
      <p:sp>
        <p:nvSpPr>
          <p:cNvPr id="4" name="Slide Number Placeholder 3"/>
          <p:cNvSpPr>
            <a:spLocks noGrp="1"/>
          </p:cNvSpPr>
          <p:nvPr>
            <p:ph type="sldNum" sz="quarter" idx="10"/>
          </p:nvPr>
        </p:nvSpPr>
        <p:spPr/>
        <p:txBody>
          <a:bodyPr/>
          <a:lstStyle/>
          <a:p>
            <a:fld id="{B26CD8E9-68E1-104A-B462-4C0DB4A17FBB}" type="slidenum">
              <a:rPr lang="en-US" smtClean="0"/>
              <a:t>3</a:t>
            </a:fld>
            <a:endParaRPr lang="en-US"/>
          </a:p>
        </p:txBody>
      </p:sp>
    </p:spTree>
    <p:extLst>
      <p:ext uri="{BB962C8B-B14F-4D97-AF65-F5344CB8AC3E}">
        <p14:creationId xmlns:p14="http://schemas.microsoft.com/office/powerpoint/2010/main" val="320832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to ask:</a:t>
            </a:r>
            <a:r>
              <a:rPr lang="en-US" baseline="0" dirty="0" smtClean="0"/>
              <a:t> What does a road builder do? Why is having roads so important? How do you think the roads in Ancient Rome compared to our roads today? The Romans built roads connecting them to the hills and waterways around them. This allowed them to travel and trade with others in the area. </a:t>
            </a:r>
            <a:endParaRPr lang="en-US" dirty="0"/>
          </a:p>
        </p:txBody>
      </p:sp>
      <p:sp>
        <p:nvSpPr>
          <p:cNvPr id="4" name="Slide Number Placeholder 3"/>
          <p:cNvSpPr>
            <a:spLocks noGrp="1"/>
          </p:cNvSpPr>
          <p:nvPr>
            <p:ph type="sldNum" sz="quarter" idx="10"/>
          </p:nvPr>
        </p:nvSpPr>
        <p:spPr/>
        <p:txBody>
          <a:bodyPr/>
          <a:lstStyle/>
          <a:p>
            <a:fld id="{B26CD8E9-68E1-104A-B462-4C0DB4A17FBB}" type="slidenum">
              <a:rPr lang="en-US" smtClean="0"/>
              <a:t>4</a:t>
            </a:fld>
            <a:endParaRPr lang="en-US"/>
          </a:p>
        </p:txBody>
      </p:sp>
    </p:spTree>
    <p:extLst>
      <p:ext uri="{BB962C8B-B14F-4D97-AF65-F5344CB8AC3E}">
        <p14:creationId xmlns:p14="http://schemas.microsoft.com/office/powerpoint/2010/main" val="192896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to ask: What does it mean to be a trader?</a:t>
            </a:r>
            <a:r>
              <a:rPr lang="en-US" baseline="0" dirty="0" smtClean="0"/>
              <a:t> What sorts of things do you think the Ancient Romans traded? What does trade look like in our society today? Who do you think the Ancient Romans traded with? The Ancient Romans were located next to a large body of water called the Mediterranean Sea. They adapted to their environment by building ships and learning to trade on the sea.</a:t>
            </a:r>
            <a:endParaRPr lang="en-US" dirty="0"/>
          </a:p>
        </p:txBody>
      </p:sp>
      <p:sp>
        <p:nvSpPr>
          <p:cNvPr id="4" name="Slide Number Placeholder 3"/>
          <p:cNvSpPr>
            <a:spLocks noGrp="1"/>
          </p:cNvSpPr>
          <p:nvPr>
            <p:ph type="sldNum" sz="quarter" idx="10"/>
          </p:nvPr>
        </p:nvSpPr>
        <p:spPr/>
        <p:txBody>
          <a:bodyPr/>
          <a:lstStyle/>
          <a:p>
            <a:fld id="{B26CD8E9-68E1-104A-B462-4C0DB4A17FBB}" type="slidenum">
              <a:rPr lang="en-US" smtClean="0"/>
              <a:t>5</a:t>
            </a:fld>
            <a:endParaRPr lang="en-US"/>
          </a:p>
        </p:txBody>
      </p:sp>
    </p:spTree>
    <p:extLst>
      <p:ext uri="{BB962C8B-B14F-4D97-AF65-F5344CB8AC3E}">
        <p14:creationId xmlns:p14="http://schemas.microsoft.com/office/powerpoint/2010/main" val="307070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should turn to their partner and discuss the question for two minutes. </a:t>
            </a:r>
            <a:endParaRPr lang="en-US" dirty="0"/>
          </a:p>
        </p:txBody>
      </p:sp>
      <p:sp>
        <p:nvSpPr>
          <p:cNvPr id="4" name="Slide Number Placeholder 3"/>
          <p:cNvSpPr>
            <a:spLocks noGrp="1"/>
          </p:cNvSpPr>
          <p:nvPr>
            <p:ph type="sldNum" sz="quarter" idx="10"/>
          </p:nvPr>
        </p:nvSpPr>
        <p:spPr/>
        <p:txBody>
          <a:bodyPr/>
          <a:lstStyle/>
          <a:p>
            <a:fld id="{B26CD8E9-68E1-104A-B462-4C0DB4A17FBB}" type="slidenum">
              <a:rPr lang="en-US" smtClean="0"/>
              <a:t>6</a:t>
            </a:fld>
            <a:endParaRPr lang="en-US"/>
          </a:p>
        </p:txBody>
      </p:sp>
    </p:spTree>
    <p:extLst>
      <p:ext uri="{BB962C8B-B14F-4D97-AF65-F5344CB8AC3E}">
        <p14:creationId xmlns:p14="http://schemas.microsoft.com/office/powerpoint/2010/main" val="268116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9DE6-E3E2-904E-B1E8-0C2883034FAD}" type="datetimeFigureOut">
              <a:rPr lang="en-US" smtClean="0"/>
              <a:t>11/5/13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4A213038-5461-7E4C-A9F3-AEB092472AB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1F69DE6-E3E2-904E-B1E8-0C2883034FAD}" type="datetimeFigureOut">
              <a:rPr lang="en-US" smtClean="0"/>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69DE6-E3E2-904E-B1E8-0C2883034FAD}" type="datetimeFigureOut">
              <a:rPr lang="en-US" smtClean="0"/>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F69DE6-E3E2-904E-B1E8-0C2883034FAD}"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F69DE6-E3E2-904E-B1E8-0C2883034FAD}"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F69DE6-E3E2-904E-B1E8-0C2883034FAD}"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31F69DE6-E3E2-904E-B1E8-0C2883034FAD}" type="datetimeFigureOut">
              <a:rPr lang="en-US" smtClean="0"/>
              <a:t>11/5/13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4A213038-5461-7E4C-A9F3-AEB092472AB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31F69DE6-E3E2-904E-B1E8-0C2883034FAD}"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13038-5461-7E4C-A9F3-AEB092472AB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69DE6-E3E2-904E-B1E8-0C2883034FAD}"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13038-5461-7E4C-A9F3-AEB092472AB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1F69DE6-E3E2-904E-B1E8-0C2883034FAD}" type="datetimeFigureOut">
              <a:rPr lang="en-US" smtClean="0"/>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13038-5461-7E4C-A9F3-AEB092472ABB}"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F69DE6-E3E2-904E-B1E8-0C2883034FAD}"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13038-5461-7E4C-A9F3-AEB092472ABB}"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31F69DE6-E3E2-904E-B1E8-0C2883034FAD}" type="datetimeFigureOut">
              <a:rPr lang="en-US" smtClean="0"/>
              <a:t>11/5/13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4A213038-5461-7E4C-A9F3-AEB092472A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Rome	</a:t>
            </a:r>
            <a:endParaRPr lang="en-US" dirty="0"/>
          </a:p>
        </p:txBody>
      </p:sp>
      <p:sp>
        <p:nvSpPr>
          <p:cNvPr id="3" name="Subtitle 2"/>
          <p:cNvSpPr>
            <a:spLocks noGrp="1"/>
          </p:cNvSpPr>
          <p:nvPr>
            <p:ph type="subTitle" idx="1"/>
          </p:nvPr>
        </p:nvSpPr>
        <p:spPr/>
        <p:txBody>
          <a:bodyPr/>
          <a:lstStyle/>
          <a:p>
            <a:r>
              <a:rPr lang="en-US" dirty="0" smtClean="0"/>
              <a:t>Geography</a:t>
            </a:r>
            <a:endParaRPr lang="en-US" dirty="0"/>
          </a:p>
        </p:txBody>
      </p:sp>
    </p:spTree>
    <p:extLst>
      <p:ext uri="{BB962C8B-B14F-4D97-AF65-F5344CB8AC3E}">
        <p14:creationId xmlns:p14="http://schemas.microsoft.com/office/powerpoint/2010/main" val="365236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work did the Ancient Romans do?</a:t>
            </a:r>
            <a:endParaRPr lang="en-US" dirty="0"/>
          </a:p>
        </p:txBody>
      </p:sp>
      <p:sp>
        <p:nvSpPr>
          <p:cNvPr id="3" name="Content Placeholder 2"/>
          <p:cNvSpPr>
            <a:spLocks noGrp="1"/>
          </p:cNvSpPr>
          <p:nvPr>
            <p:ph idx="1"/>
          </p:nvPr>
        </p:nvSpPr>
        <p:spPr/>
        <p:txBody>
          <a:bodyPr/>
          <a:lstStyle/>
          <a:p>
            <a:endParaRPr lang="en-US" dirty="0" smtClean="0"/>
          </a:p>
          <a:p>
            <a:r>
              <a:rPr lang="en-US" dirty="0" smtClean="0"/>
              <a:t>Let’s remember that </a:t>
            </a:r>
            <a:r>
              <a:rPr lang="en-US" dirty="0"/>
              <a:t>Ancient Rome was located on the Mediterranean Sea. The city </a:t>
            </a:r>
            <a:r>
              <a:rPr lang="en-US" dirty="0" smtClean="0"/>
              <a:t>itself was </a:t>
            </a:r>
            <a:r>
              <a:rPr lang="en-US" dirty="0"/>
              <a:t>located next to a river amongst many </a:t>
            </a:r>
            <a:r>
              <a:rPr lang="en-US" dirty="0" smtClean="0"/>
              <a:t>hills.</a:t>
            </a:r>
          </a:p>
          <a:p>
            <a:r>
              <a:rPr lang="en-US" dirty="0" smtClean="0"/>
              <a:t>The type of work the Ancient Romans did was related to their physical geography. </a:t>
            </a:r>
            <a:endParaRPr lang="en-US" dirty="0"/>
          </a:p>
        </p:txBody>
      </p:sp>
    </p:spTree>
    <p:extLst>
      <p:ext uri="{BB962C8B-B14F-4D97-AF65-F5344CB8AC3E}">
        <p14:creationId xmlns:p14="http://schemas.microsoft.com/office/powerpoint/2010/main" val="318540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Ancient Romans were farmers.</a:t>
            </a:r>
            <a:endParaRPr lang="en-US" dirty="0"/>
          </a:p>
        </p:txBody>
      </p:sp>
      <p:pic>
        <p:nvPicPr>
          <p:cNvPr id="6" name="Content Placeholder 5"/>
          <p:cNvPicPr>
            <a:picLocks noGrp="1" noChangeAspect="1"/>
          </p:cNvPicPr>
          <p:nvPr>
            <p:ph idx="1"/>
          </p:nvPr>
        </p:nvPicPr>
        <p:blipFill>
          <a:blip r:embed="rId3"/>
          <a:srcRect t="5977" b="5977"/>
          <a:stretch>
            <a:fillRect/>
          </a:stretch>
        </p:blipFill>
        <p:spPr/>
      </p:pic>
    </p:spTree>
    <p:extLst>
      <p:ext uri="{BB962C8B-B14F-4D97-AF65-F5344CB8AC3E}">
        <p14:creationId xmlns:p14="http://schemas.microsoft.com/office/powerpoint/2010/main" val="121453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Romans were road builders.</a:t>
            </a:r>
            <a:endParaRPr lang="en-US" dirty="0"/>
          </a:p>
        </p:txBody>
      </p:sp>
      <p:pic>
        <p:nvPicPr>
          <p:cNvPr id="4" name="Content Placeholder 3"/>
          <p:cNvPicPr>
            <a:picLocks noGrp="1" noChangeAspect="1"/>
          </p:cNvPicPr>
          <p:nvPr>
            <p:ph idx="1"/>
          </p:nvPr>
        </p:nvPicPr>
        <p:blipFill>
          <a:blip r:embed="rId3"/>
          <a:srcRect t="271" b="271"/>
          <a:stretch>
            <a:fillRect/>
          </a:stretch>
        </p:blipFill>
        <p:spPr/>
      </p:pic>
    </p:spTree>
    <p:extLst>
      <p:ext uri="{BB962C8B-B14F-4D97-AF65-F5344CB8AC3E}">
        <p14:creationId xmlns:p14="http://schemas.microsoft.com/office/powerpoint/2010/main" val="319733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Romans were traders.</a:t>
            </a:r>
            <a:endParaRPr lang="en-US" dirty="0"/>
          </a:p>
        </p:txBody>
      </p:sp>
      <p:pic>
        <p:nvPicPr>
          <p:cNvPr id="7" name="Content Placeholder 6"/>
          <p:cNvPicPr>
            <a:picLocks noGrp="1" noChangeAspect="1"/>
          </p:cNvPicPr>
          <p:nvPr>
            <p:ph idx="1"/>
          </p:nvPr>
        </p:nvPicPr>
        <p:blipFill>
          <a:blip r:embed="rId3"/>
          <a:srcRect l="-35874" r="-35874"/>
          <a:stretch>
            <a:fillRect/>
          </a:stretch>
        </p:blipFill>
        <p:spPr/>
      </p:pic>
    </p:spTree>
    <p:extLst>
      <p:ext uri="{BB962C8B-B14F-4D97-AF65-F5344CB8AC3E}">
        <p14:creationId xmlns:p14="http://schemas.microsoft.com/office/powerpoint/2010/main" val="320462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endParaRPr lang="en-US" sz="3600" dirty="0" smtClean="0"/>
          </a:p>
          <a:p>
            <a:r>
              <a:rPr lang="en-US" sz="3600" dirty="0" smtClean="0"/>
              <a:t>How did the Ancient Romans adapt to their environment?</a:t>
            </a:r>
            <a:endParaRPr lang="en-US" sz="3600" dirty="0"/>
          </a:p>
        </p:txBody>
      </p:sp>
    </p:spTree>
    <p:extLst>
      <p:ext uri="{BB962C8B-B14F-4D97-AF65-F5344CB8AC3E}">
        <p14:creationId xmlns:p14="http://schemas.microsoft.com/office/powerpoint/2010/main" val="111749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any connections?</a:t>
            </a:r>
            <a:endParaRPr lang="en-US" dirty="0"/>
          </a:p>
        </p:txBody>
      </p:sp>
      <p:pic>
        <p:nvPicPr>
          <p:cNvPr id="4" name="Content Placeholder 3"/>
          <p:cNvPicPr>
            <a:picLocks noGrp="1" noChangeAspect="1"/>
          </p:cNvPicPr>
          <p:nvPr>
            <p:ph idx="1"/>
          </p:nvPr>
        </p:nvPicPr>
        <p:blipFill>
          <a:blip r:embed="rId2"/>
          <a:srcRect l="-40157" r="-40157"/>
          <a:stretch>
            <a:fillRect/>
          </a:stretch>
        </p:blipFill>
        <p:spPr/>
      </p:pic>
    </p:spTree>
    <p:extLst>
      <p:ext uri="{BB962C8B-B14F-4D97-AF65-F5344CB8AC3E}">
        <p14:creationId xmlns:p14="http://schemas.microsoft.com/office/powerpoint/2010/main" val="50893594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60</TotalTime>
  <Words>338</Words>
  <Application>Microsoft Macintosh PowerPoint</Application>
  <PresentationFormat>On-screen Show (4:3)</PresentationFormat>
  <Paragraphs>23</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Inkwell</vt:lpstr>
      <vt:lpstr>Ancient Rome </vt:lpstr>
      <vt:lpstr>What type of work did the Ancient Romans do?</vt:lpstr>
      <vt:lpstr>Ancient Romans were farmers.</vt:lpstr>
      <vt:lpstr>Ancient Romans were road builders.</vt:lpstr>
      <vt:lpstr>Ancient Romans were traders.</vt:lpstr>
      <vt:lpstr>Think-Pair-Share</vt:lpstr>
      <vt:lpstr>Do you have any connections?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dc:title>
  <dc:creator>Lindsey Reeves</dc:creator>
  <cp:lastModifiedBy>Lindsey Reeves</cp:lastModifiedBy>
  <cp:revision>16</cp:revision>
  <dcterms:created xsi:type="dcterms:W3CDTF">2013-11-05T19:08:41Z</dcterms:created>
  <dcterms:modified xsi:type="dcterms:W3CDTF">2013-11-05T20:25:41Z</dcterms:modified>
</cp:coreProperties>
</file>